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2" r:id="rId5"/>
    <p:sldId id="258" r:id="rId6"/>
    <p:sldId id="265" r:id="rId7"/>
    <p:sldId id="261" r:id="rId8"/>
    <p:sldId id="260" r:id="rId9"/>
    <p:sldId id="259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0601-A781-41F3-A19D-688A158B529F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E63D-30EB-46B0-8A08-89208E4E4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0601-A781-41F3-A19D-688A158B529F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E63D-30EB-46B0-8A08-89208E4E4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0601-A781-41F3-A19D-688A158B529F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E63D-30EB-46B0-8A08-89208E4E4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0601-A781-41F3-A19D-688A158B529F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E63D-30EB-46B0-8A08-89208E4E4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0601-A781-41F3-A19D-688A158B529F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E63D-30EB-46B0-8A08-89208E4E4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0601-A781-41F3-A19D-688A158B529F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E63D-30EB-46B0-8A08-89208E4E4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0601-A781-41F3-A19D-688A158B529F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E63D-30EB-46B0-8A08-89208E4E4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0601-A781-41F3-A19D-688A158B529F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E63D-30EB-46B0-8A08-89208E4E4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0601-A781-41F3-A19D-688A158B529F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E63D-30EB-46B0-8A08-89208E4E4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0601-A781-41F3-A19D-688A158B529F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E63D-30EB-46B0-8A08-89208E4E4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0601-A781-41F3-A19D-688A158B529F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E63D-30EB-46B0-8A08-89208E4E4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00601-A781-41F3-A19D-688A158B529F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E63D-30EB-46B0-8A08-89208E4E4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technomarketer.typepad.com/technomarketer/iStock_000005066615X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0"/>
            <a:ext cx="687782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044575"/>
            <a:ext cx="8382000" cy="1470025"/>
          </a:xfrm>
        </p:spPr>
        <p:txBody>
          <a:bodyPr>
            <a:normAutofit/>
          </a:bodyPr>
          <a:lstStyle/>
          <a:p>
            <a:r>
              <a:rPr lang="en-US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Success Power Ltd </a:t>
            </a:r>
            <a:endParaRPr lang="en-US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334000"/>
            <a:ext cx="8382000" cy="1752600"/>
          </a:xfrm>
        </p:spPr>
        <p:txBody>
          <a:bodyPr>
            <a:normAutofit/>
          </a:bodyPr>
          <a:lstStyle/>
          <a:p>
            <a:pPr algn="l">
              <a:spcBef>
                <a:spcPct val="0"/>
              </a:spcBef>
            </a:pPr>
            <a:r>
              <a:rPr lang="en-US" sz="2400" b="1" dirty="0" smtClean="0">
                <a:solidFill>
                  <a:schemeClr val="tx1"/>
                </a:solidFill>
                <a:latin typeface="Comic Sans MS" pitchFamily="66" charset="0"/>
              </a:rPr>
              <a:t>Name</a:t>
            </a: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: 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Efthymiou</a:t>
            </a: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Polina</a:t>
            </a: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Matheou</a:t>
            </a: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 Maria, 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Apostolou</a:t>
            </a: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Kakia</a:t>
            </a:r>
            <a:endParaRPr lang="en-US" sz="24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>
              <a:spcBef>
                <a:spcPct val="0"/>
              </a:spcBef>
            </a:pPr>
            <a:r>
              <a:rPr lang="en-US" sz="2400" b="1" dirty="0" smtClean="0">
                <a:solidFill>
                  <a:schemeClr val="tx1"/>
                </a:solidFill>
                <a:latin typeface="Comic Sans MS" pitchFamily="66" charset="0"/>
              </a:rPr>
              <a:t>Department</a:t>
            </a: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: Commerce, Finance and Shipping</a:t>
            </a:r>
          </a:p>
          <a:p>
            <a:pPr algn="l">
              <a:spcBef>
                <a:spcPct val="0"/>
              </a:spcBef>
            </a:pPr>
            <a:r>
              <a:rPr lang="en-US" sz="2400" b="1" dirty="0" smtClean="0">
                <a:solidFill>
                  <a:schemeClr val="tx1"/>
                </a:solidFill>
                <a:latin typeface="Comic Sans MS" pitchFamily="66" charset="0"/>
              </a:rPr>
              <a:t>Group</a:t>
            </a:r>
            <a:r>
              <a:rPr lang="en-US" sz="2400" dirty="0" smtClean="0">
                <a:solidFill>
                  <a:schemeClr val="tx1"/>
                </a:solidFill>
                <a:latin typeface="Comic Sans MS" pitchFamily="66" charset="0"/>
              </a:rPr>
              <a:t>: A</a:t>
            </a:r>
          </a:p>
          <a:p>
            <a:pPr algn="l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echnomarketer.typepad.com/technomarketer/iStock_000005066615X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0"/>
            <a:ext cx="687782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19400"/>
            <a:ext cx="7620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Cooperating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ith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Success Power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Ltd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you hold a solid long life guarantee of your success…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echnomarketer.typepad.com/technomarketer/iStock_000005066615X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0"/>
            <a:ext cx="1905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Company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46237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Name’s:</a:t>
            </a:r>
            <a:r>
              <a:rPr lang="en-US" sz="2800" dirty="0" smtClean="0">
                <a:latin typeface="Comic Sans MS" pitchFamily="66" charset="0"/>
              </a:rPr>
              <a:t> Power of </a:t>
            </a:r>
            <a:r>
              <a:rPr lang="en-US" sz="2800" dirty="0" smtClean="0">
                <a:latin typeface="Comic Sans MS" pitchFamily="66" charset="0"/>
              </a:rPr>
              <a:t>Success Ltd </a:t>
            </a:r>
            <a:endParaRPr lang="en-US" sz="2800" dirty="0" smtClean="0">
              <a:latin typeface="Comic Sans MS" pitchFamily="66" charset="0"/>
            </a:endParaRP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b="1" dirty="0" smtClean="0">
                <a:latin typeface="Comic Sans MS" pitchFamily="66" charset="0"/>
              </a:rPr>
              <a:t>Type: </a:t>
            </a:r>
            <a:r>
              <a:rPr lang="en-US" sz="2800" dirty="0" smtClean="0">
                <a:latin typeface="Comic Sans MS" pitchFamily="66" charset="0"/>
              </a:rPr>
              <a:t>Accounting Company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b="1" dirty="0" smtClean="0">
                <a:latin typeface="Comic Sans MS" pitchFamily="66" charset="0"/>
              </a:rPr>
              <a:t>Website: </a:t>
            </a:r>
            <a:r>
              <a:rPr lang="en-US" sz="2800" dirty="0" smtClean="0">
                <a:latin typeface="Comic Sans MS" pitchFamily="66" charset="0"/>
              </a:rPr>
              <a:t>www.powerofsuccess.com.cy</a:t>
            </a:r>
            <a:endParaRPr lang="en-US" sz="2800" dirty="0" smtClean="0">
              <a:latin typeface="Comic Sans MS" pitchFamily="66" charset="0"/>
            </a:endParaRP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b="1" dirty="0" smtClean="0">
                <a:latin typeface="Comic Sans MS" pitchFamily="66" charset="0"/>
              </a:rPr>
              <a:t>Email: </a:t>
            </a:r>
            <a:r>
              <a:rPr lang="en-US" sz="2800" dirty="0" smtClean="0">
                <a:latin typeface="Comic Sans MS" pitchFamily="66" charset="0"/>
              </a:rPr>
              <a:t>info@powerofsuccess.com.cy</a:t>
            </a:r>
            <a:endParaRPr lang="en-US" sz="28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echnomarketer.typepad.com/technomarketer/iStock_000005066615X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0"/>
            <a:ext cx="1905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What is the accounting company?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0"/>
            <a:ext cx="73914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The accounting company aims to provide a friendly and efficient service for all your accountancy requirements, from sole traders and partnerships to that of limited company…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8194" name="Picture 2" descr="http://www.dinoscpa.com/wp-content/header-images/hom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4877686"/>
            <a:ext cx="7086600" cy="1675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echnomarketer.typepad.com/technomarketer/iStock_000005066615X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0"/>
            <a:ext cx="1905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What products company’s offer?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0"/>
            <a:ext cx="6400800" cy="45259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latin typeface="Comic Sans MS" pitchFamily="66" charset="0"/>
              </a:rPr>
              <a:t>Book-keeping</a:t>
            </a:r>
            <a:endParaRPr lang="en-US" sz="2800" dirty="0" smtClean="0">
              <a:latin typeface="Comic Sans MS" pitchFamily="66" charset="0"/>
            </a:endParaRP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Invoicing 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Financial </a:t>
            </a:r>
            <a:r>
              <a:rPr lang="en-US" sz="2800" dirty="0" err="1" smtClean="0">
                <a:latin typeface="Comic Sans MS" pitchFamily="66" charset="0"/>
              </a:rPr>
              <a:t>Recorting</a:t>
            </a:r>
            <a:endParaRPr lang="fr-FR" sz="2800" dirty="0" smtClean="0">
              <a:latin typeface="Comic Sans MS" pitchFamily="66" charset="0"/>
            </a:endParaRPr>
          </a:p>
          <a:p>
            <a:endParaRPr lang="fr-FR" sz="2800" dirty="0" smtClean="0">
              <a:latin typeface="Comic Sans MS" pitchFamily="66" charset="0"/>
            </a:endParaRPr>
          </a:p>
          <a:p>
            <a:r>
              <a:rPr lang="fr-FR" sz="2800" dirty="0" err="1" smtClean="0">
                <a:latin typeface="Comic Sans MS" pitchFamily="66" charset="0"/>
              </a:rPr>
              <a:t>Auditing</a:t>
            </a:r>
            <a:endParaRPr lang="fr-FR" sz="2800" dirty="0" smtClean="0">
              <a:latin typeface="Comic Sans MS" pitchFamily="66" charset="0"/>
            </a:endParaRPr>
          </a:p>
          <a:p>
            <a:endParaRPr lang="fr-FR" sz="2800" dirty="0" smtClean="0">
              <a:latin typeface="Comic Sans MS" pitchFamily="66" charset="0"/>
            </a:endParaRPr>
          </a:p>
          <a:p>
            <a:r>
              <a:rPr lang="fr-FR" sz="2800" dirty="0" smtClean="0">
                <a:latin typeface="Comic Sans MS" pitchFamily="66" charset="0"/>
              </a:rPr>
              <a:t>Business consulting</a:t>
            </a:r>
          </a:p>
        </p:txBody>
      </p:sp>
      <p:pic>
        <p:nvPicPr>
          <p:cNvPr id="7178" name="Picture 10" descr="http://www.oxfordsoftware.com/products/Tempaid-recruitment-payroll-invoicing-software/Tempaid-payroll-invoicing-softwar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2971800"/>
            <a:ext cx="1304516" cy="1828800"/>
          </a:xfrm>
          <a:prstGeom prst="rect">
            <a:avLst/>
          </a:prstGeom>
          <a:noFill/>
        </p:spPr>
      </p:pic>
      <p:pic>
        <p:nvPicPr>
          <p:cNvPr id="7174" name="Picture 6" descr="http://www.hudsonaccountants.com/bookkeep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2971800"/>
            <a:ext cx="1524000" cy="1905000"/>
          </a:xfrm>
          <a:prstGeom prst="rect">
            <a:avLst/>
          </a:prstGeom>
          <a:noFill/>
        </p:spPr>
      </p:pic>
      <p:pic>
        <p:nvPicPr>
          <p:cNvPr id="7170" name="Picture 2" descr="http://www.getentrepreneurial.com/images/header_vat_retur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2984500"/>
            <a:ext cx="2286000" cy="1905000"/>
          </a:xfrm>
          <a:prstGeom prst="rect">
            <a:avLst/>
          </a:prstGeom>
          <a:noFill/>
        </p:spPr>
      </p:pic>
      <p:pic>
        <p:nvPicPr>
          <p:cNvPr id="7172" name="Picture 4" descr="http://www.mcevoyandassociates.ie/images/audi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43599" y="2971800"/>
            <a:ext cx="2956035" cy="1905000"/>
          </a:xfrm>
          <a:prstGeom prst="rect">
            <a:avLst/>
          </a:prstGeom>
          <a:noFill/>
        </p:spPr>
      </p:pic>
      <p:pic>
        <p:nvPicPr>
          <p:cNvPr id="7180" name="Picture 12" descr="http://havasuservices.com/bookkeeping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549" y="2971800"/>
            <a:ext cx="2985851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4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charRg st="14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charRg st="14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7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charRg st="47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charRg st="47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57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charRg st="57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charRg st="57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charRg st="14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charRg st="14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4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charRg st="47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charRg st="47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7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charRg st="57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">
                                            <p:txEl>
                                              <p:charRg st="57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57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echnomarketer.typepad.com/technomarketer/iStock_000005066615X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0"/>
            <a:ext cx="1905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Where we make the company?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0"/>
            <a:ext cx="7467600" cy="4724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Cyprus </a:t>
            </a:r>
          </a:p>
          <a:p>
            <a:pPr lvl="1">
              <a:buNone/>
            </a:pPr>
            <a:r>
              <a:rPr lang="en-US" dirty="0" smtClean="0">
                <a:latin typeface="Comic Sans MS" pitchFamily="66" charset="0"/>
              </a:rPr>
              <a:t>		Low </a:t>
            </a:r>
            <a:r>
              <a:rPr lang="en-US" dirty="0" smtClean="0">
                <a:latin typeface="Comic Sans MS" pitchFamily="66" charset="0"/>
              </a:rPr>
              <a:t>Tax</a:t>
            </a:r>
          </a:p>
          <a:p>
            <a:pPr lvl="1">
              <a:buNone/>
            </a:pPr>
            <a:r>
              <a:rPr lang="en-US" dirty="0" smtClean="0">
                <a:latin typeface="Comic Sans MS" pitchFamily="66" charset="0"/>
              </a:rPr>
              <a:t>	</a:t>
            </a:r>
            <a:r>
              <a:rPr lang="en-US" dirty="0" smtClean="0">
                <a:latin typeface="Comic Sans MS" pitchFamily="66" charset="0"/>
              </a:rPr>
              <a:t>	</a:t>
            </a:r>
            <a:r>
              <a:rPr lang="en-US" dirty="0" smtClean="0">
                <a:latin typeface="Comic Sans MS" pitchFamily="66" charset="0"/>
              </a:rPr>
              <a:t>Key </a:t>
            </a:r>
            <a:r>
              <a:rPr lang="en-US" dirty="0">
                <a:latin typeface="Comic Sans MS" pitchFamily="66" charset="0"/>
              </a:rPr>
              <a:t>P</a:t>
            </a:r>
            <a:r>
              <a:rPr lang="en-US" dirty="0" smtClean="0">
                <a:latin typeface="Comic Sans MS" pitchFamily="66" charset="0"/>
              </a:rPr>
              <a:t>osition (between 3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continents)</a:t>
            </a:r>
          </a:p>
          <a:p>
            <a:pPr lvl="1">
              <a:buNone/>
            </a:pPr>
            <a:r>
              <a:rPr lang="en-US" dirty="0" smtClean="0">
                <a:latin typeface="Comic Sans MS" pitchFamily="66" charset="0"/>
              </a:rPr>
              <a:t>		</a:t>
            </a:r>
            <a:r>
              <a:rPr lang="en-US" dirty="0" smtClean="0">
                <a:latin typeface="Comic Sans MS" pitchFamily="66" charset="0"/>
              </a:rPr>
              <a:t>Touristic </a:t>
            </a:r>
            <a:r>
              <a:rPr lang="en-US" dirty="0" smtClean="0">
                <a:latin typeface="Comic Sans MS" pitchFamily="66" charset="0"/>
              </a:rPr>
              <a:t>Destination </a:t>
            </a:r>
          </a:p>
          <a:p>
            <a:pPr>
              <a:buNone/>
            </a:pPr>
            <a:r>
              <a:rPr lang="en-US" sz="2800" dirty="0">
                <a:latin typeface="Comic Sans MS" pitchFamily="66" charset="0"/>
              </a:rPr>
              <a:t>	</a:t>
            </a:r>
            <a:r>
              <a:rPr lang="en-US" sz="2800" dirty="0" smtClean="0">
                <a:latin typeface="Comic Sans MS" pitchFamily="66" charset="0"/>
              </a:rPr>
              <a:t>	</a:t>
            </a:r>
            <a:r>
              <a:rPr lang="en-US" sz="2800" dirty="0" smtClean="0">
                <a:latin typeface="Comic Sans MS" pitchFamily="66" charset="0"/>
              </a:rPr>
              <a:t>Significant </a:t>
            </a:r>
            <a:r>
              <a:rPr lang="en-US" sz="2800" dirty="0" smtClean="0">
                <a:latin typeface="Comic Sans MS" pitchFamily="66" charset="0"/>
              </a:rPr>
              <a:t>annual depreciation 	</a:t>
            </a:r>
            <a:r>
              <a:rPr lang="en-US" sz="2800" dirty="0" smtClean="0">
                <a:latin typeface="Comic Sans MS" pitchFamily="66" charset="0"/>
              </a:rPr>
              <a:t>allowances</a:t>
            </a:r>
          </a:p>
          <a:p>
            <a:pPr>
              <a:buNone/>
            </a:pPr>
            <a:r>
              <a:rPr lang="en-US" sz="2800" dirty="0" smtClean="0">
                <a:latin typeface="Comic Sans MS" pitchFamily="66" charset="0"/>
              </a:rPr>
              <a:t>		Industrial free zone		</a:t>
            </a:r>
          </a:p>
          <a:p>
            <a:pPr>
              <a:buNone/>
            </a:pPr>
            <a:r>
              <a:rPr lang="en-US" sz="2800" dirty="0" smtClean="0">
                <a:latin typeface="Comic Sans MS" pitchFamily="66" charset="0"/>
              </a:rPr>
              <a:t>		Free </a:t>
            </a:r>
            <a:r>
              <a:rPr lang="en-US" sz="2800" dirty="0" smtClean="0">
                <a:latin typeface="Comic Sans MS" pitchFamily="66" charset="0"/>
              </a:rPr>
              <a:t>Enterprise</a:t>
            </a:r>
          </a:p>
          <a:p>
            <a:pPr>
              <a:buNone/>
            </a:pP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echnomarketer.typepad.com/technomarketer/iStock_000005066615X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0"/>
            <a:ext cx="1905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381000"/>
            <a:ext cx="8229600" cy="4525963"/>
          </a:xfrm>
        </p:spPr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Limassol</a:t>
            </a:r>
            <a:endParaRPr lang="en-US" dirty="0" smtClean="0">
              <a:latin typeface="Comic Sans MS" pitchFamily="66" charset="0"/>
            </a:endParaRPr>
          </a:p>
          <a:p>
            <a:pPr lvl="1">
              <a:buNone/>
            </a:pPr>
            <a:r>
              <a:rPr lang="en-US" dirty="0" smtClean="0">
                <a:latin typeface="Comic Sans MS" pitchFamily="66" charset="0"/>
              </a:rPr>
              <a:t>	</a:t>
            </a:r>
            <a:r>
              <a:rPr lang="en-US" dirty="0" err="1" smtClean="0">
                <a:latin typeface="Comic Sans MS" pitchFamily="66" charset="0"/>
              </a:rPr>
              <a:t>O</a:t>
            </a:r>
            <a:r>
              <a:rPr lang="en-US" dirty="0" err="1" smtClean="0">
                <a:latin typeface="Comic Sans MS" pitchFamily="66" charset="0"/>
              </a:rPr>
              <a:t>ffsure</a:t>
            </a:r>
            <a:r>
              <a:rPr lang="en-US" dirty="0" smtClean="0">
                <a:latin typeface="Comic Sans MS" pitchFamily="66" charset="0"/>
              </a:rPr>
              <a:t> business sector</a:t>
            </a:r>
          </a:p>
          <a:p>
            <a:pPr lvl="1">
              <a:buNone/>
            </a:pPr>
            <a:r>
              <a:rPr lang="en-US" dirty="0" smtClean="0">
                <a:latin typeface="Comic Sans MS" pitchFamily="66" charset="0"/>
              </a:rPr>
              <a:t>	Shipping  companies </a:t>
            </a:r>
          </a:p>
          <a:p>
            <a:pPr lvl="1">
              <a:buNone/>
            </a:pPr>
            <a:r>
              <a:rPr lang="en-US" dirty="0" smtClean="0">
                <a:latin typeface="Comic Sans MS" pitchFamily="66" charset="0"/>
              </a:rPr>
              <a:t>	Business infrastructure</a:t>
            </a:r>
          </a:p>
          <a:p>
            <a:pPr lvl="1">
              <a:buNone/>
            </a:pPr>
            <a:r>
              <a:rPr lang="en-US" dirty="0" smtClean="0">
                <a:latin typeface="Comic Sans MS" pitchFamily="66" charset="0"/>
              </a:rPr>
              <a:t>	Developing infrastructure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1026" name="Picture 2" descr="http://happyhyderabad.files.wordpress.com/2009/05/business-meetin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505200"/>
            <a:ext cx="3886200" cy="2590800"/>
          </a:xfrm>
          <a:prstGeom prst="rect">
            <a:avLst/>
          </a:prstGeom>
          <a:noFill/>
        </p:spPr>
      </p:pic>
      <p:pic>
        <p:nvPicPr>
          <p:cNvPr id="1028" name="Picture 4" descr="http://www.ahippservice.co.uk/img/shipcontain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3514914"/>
            <a:ext cx="3429000" cy="2600136"/>
          </a:xfrm>
          <a:prstGeom prst="rect">
            <a:avLst/>
          </a:prstGeom>
          <a:noFill/>
        </p:spPr>
      </p:pic>
      <p:pic>
        <p:nvPicPr>
          <p:cNvPr id="1030" name="Picture 6" descr="http://www.tmcbusconn.com/media/client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3557587"/>
            <a:ext cx="3329066" cy="2538413"/>
          </a:xfrm>
          <a:prstGeom prst="rect">
            <a:avLst/>
          </a:prstGeom>
          <a:noFill/>
        </p:spPr>
      </p:pic>
      <p:pic>
        <p:nvPicPr>
          <p:cNvPr id="1032" name="Picture 8" descr="http://www.smi-online.co.uk/_media/graphics/Infrastructure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9599" y="3505200"/>
            <a:ext cx="1881937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5"/>
      <p:bldP spid="3" grpId="1" build="p" bldLvl="5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echnomarketer.typepad.com/technomarketer/iStock_000005066615X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0"/>
            <a:ext cx="1905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Why we choose to make an accounting company? 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76400"/>
            <a:ext cx="69342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New positive law Cyprus need more accounting companies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Like communicate people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Ministration </a:t>
            </a:r>
            <a:endParaRPr lang="en-US" sz="2800" dirty="0">
              <a:latin typeface="Comic Sans MS" pitchFamily="66" charset="0"/>
            </a:endParaRPr>
          </a:p>
          <a:p>
            <a:endParaRPr lang="en-US" sz="2800" dirty="0" smtClean="0">
              <a:latin typeface="Comic Sans MS" pitchFamily="66" charset="0"/>
            </a:endParaRPr>
          </a:p>
          <a:p>
            <a:pPr>
              <a:buNone/>
            </a:pP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echnomarketer.typepad.com/technomarketer/iStock_000005066615X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0"/>
            <a:ext cx="1905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Facilities of the company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447800"/>
            <a:ext cx="7543800" cy="48768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Comic Sans MS" pitchFamily="66" charset="0"/>
              </a:rPr>
              <a:t>Thinking about tomorrow today helps avoid last minute hiring scrambles and can ensure new employees are a good fit. </a:t>
            </a:r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Campus build facilities (maximizing the building use)</a:t>
            </a:r>
          </a:p>
          <a:p>
            <a:r>
              <a:rPr lang="en-US" sz="2800" dirty="0">
                <a:latin typeface="Comic Sans MS" pitchFamily="66" charset="0"/>
              </a:rPr>
              <a:t>H</a:t>
            </a:r>
            <a:r>
              <a:rPr lang="en-US" sz="2800" dirty="0" smtClean="0">
                <a:latin typeface="Comic Sans MS" pitchFamily="66" charset="0"/>
              </a:rPr>
              <a:t>ealth </a:t>
            </a:r>
            <a:r>
              <a:rPr lang="en-US" sz="2800" dirty="0">
                <a:latin typeface="Comic Sans MS" pitchFamily="66" charset="0"/>
              </a:rPr>
              <a:t>care </a:t>
            </a:r>
            <a:r>
              <a:rPr lang="en-US" sz="2800" dirty="0" smtClean="0">
                <a:latin typeface="Comic Sans MS" pitchFamily="66" charset="0"/>
              </a:rPr>
              <a:t>for the employees</a:t>
            </a:r>
          </a:p>
          <a:p>
            <a:r>
              <a:rPr lang="en-US" sz="2800" dirty="0" smtClean="0">
                <a:latin typeface="Comic Sans MS" pitchFamily="66" charset="0"/>
              </a:rPr>
              <a:t>New technologies allow for better collaboration</a:t>
            </a:r>
          </a:p>
          <a:p>
            <a:pPr>
              <a:buNone/>
            </a:pPr>
            <a:endParaRPr lang="en-US" sz="2800" dirty="0" smtClean="0">
              <a:latin typeface="Comic Sans MS" pitchFamily="66" charset="0"/>
            </a:endParaRPr>
          </a:p>
          <a:p>
            <a:pPr>
              <a:buNone/>
            </a:pP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echnomarketer.typepad.com/technomarketer/iStock_000005066615X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0"/>
            <a:ext cx="1905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457200"/>
            <a:ext cx="7315200" cy="4525963"/>
          </a:xfrm>
        </p:spPr>
        <p:txBody>
          <a:bodyPr/>
          <a:lstStyle/>
          <a:p>
            <a:r>
              <a:rPr lang="en-US" sz="2800" dirty="0" smtClean="0">
                <a:latin typeface="Comic Sans MS" pitchFamily="66" charset="0"/>
              </a:rPr>
              <a:t>Strong web presence</a:t>
            </a:r>
          </a:p>
          <a:p>
            <a:r>
              <a:rPr lang="en-US" sz="2800" dirty="0" smtClean="0">
                <a:latin typeface="Comic Sans MS" pitchFamily="66" charset="0"/>
              </a:rPr>
              <a:t>Have Blog (Build relationship)</a:t>
            </a:r>
          </a:p>
          <a:p>
            <a:r>
              <a:rPr lang="en-US" sz="2800" dirty="0" smtClean="0">
                <a:latin typeface="Comic Sans MS" pitchFamily="66" charset="0"/>
              </a:rPr>
              <a:t>Applicants </a:t>
            </a:r>
            <a:r>
              <a:rPr lang="en-US" sz="2800" dirty="0">
                <a:latin typeface="Comic Sans MS" pitchFamily="66" charset="0"/>
              </a:rPr>
              <a:t>are happier when they can check their application status online, and the technology helps free staffers for other tasks. </a:t>
            </a:r>
            <a:endParaRPr lang="en-US" sz="2800" dirty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Participation in professional bodies</a:t>
            </a:r>
          </a:p>
          <a:p>
            <a:pPr>
              <a:buNone/>
            </a:pP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211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Success Power Ltd </vt:lpstr>
      <vt:lpstr>Company </vt:lpstr>
      <vt:lpstr>What is the accounting company?</vt:lpstr>
      <vt:lpstr>What products company’s offer? </vt:lpstr>
      <vt:lpstr>Where we make the company?</vt:lpstr>
      <vt:lpstr>Slide 6</vt:lpstr>
      <vt:lpstr>Why we choose to make an accounting company?  </vt:lpstr>
      <vt:lpstr>Facilities of the company</vt:lpstr>
      <vt:lpstr>Slide 9</vt:lpstr>
      <vt:lpstr>Cooperating with Success Power Ltd, you hold a solid long life guarantee of your success…</vt:lpstr>
    </vt:vector>
  </TitlesOfParts>
  <Company>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58</cp:revision>
  <dcterms:created xsi:type="dcterms:W3CDTF">2010-04-19T13:11:24Z</dcterms:created>
  <dcterms:modified xsi:type="dcterms:W3CDTF">2010-04-25T15:51:19Z</dcterms:modified>
</cp:coreProperties>
</file>