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B5F02-0864-4B13-B66F-2F12EC939D54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C8520-14A0-4ABD-8CD9-AE9B15D84CC2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C8520-14A0-4ABD-8CD9-AE9B15D84CC2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BD660-D91F-4D5E-BD67-FBC0B2894876}" type="datetimeFigureOut">
              <a:rPr lang="el-GR" smtClean="0"/>
              <a:pPr/>
              <a:t>24/2/2010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C9DA7-BEDF-47A7-9C1B-FD5E09ADF453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i-tie-neck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4575" y="3714752"/>
            <a:ext cx="2399425" cy="3143248"/>
          </a:xfrm>
          <a:prstGeom prst="rect">
            <a:avLst/>
          </a:prstGeom>
          <a:noFill/>
        </p:spPr>
      </p:pic>
      <p:pic>
        <p:nvPicPr>
          <p:cNvPr id="1027" name="Picture 3" descr="C:\Users\Sony\Desktop\belt_buck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071802" cy="245744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71472" y="3429000"/>
            <a:ext cx="5525423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Do you think that </a:t>
            </a:r>
          </a:p>
          <a:p>
            <a:pPr algn="ctr"/>
            <a:r>
              <a:rPr lang="en-US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our MP3 player is</a:t>
            </a:r>
          </a:p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too “manly” ?</a:t>
            </a:r>
            <a:endParaRPr lang="el-G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C:\Users\Sony\Desktop\mi-football-iPod-do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42" y="0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4414" y="1500174"/>
            <a:ext cx="643740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These MP3 players</a:t>
            </a:r>
          </a:p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have been made</a:t>
            </a:r>
          </a:p>
          <a:p>
            <a:pPr algn="ctr"/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from 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women…</a:t>
            </a:r>
          </a:p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THE WOMEN!!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2285992"/>
            <a:ext cx="7802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Hadjicharalambous Andria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1670" y="857232"/>
            <a:ext cx="4846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Apostolou</a:t>
            </a:r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Kakia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43174" y="3786190"/>
            <a:ext cx="3956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English 191.1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5852" y="2000240"/>
            <a:ext cx="657859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Do you thing that you </a:t>
            </a:r>
          </a:p>
          <a:p>
            <a:pPr algn="ctr"/>
            <a:r>
              <a:rPr lang="en-US" sz="5400" b="1" spc="3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need something </a:t>
            </a:r>
          </a:p>
          <a:p>
            <a:pPr algn="ctr"/>
            <a:r>
              <a:rPr lang="en-US" sz="5400" b="1" spc="3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more feminine?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Users\Sony\Desktop\ipod-pi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0570"/>
            <a:ext cx="2571768" cy="2057414"/>
          </a:xfrm>
          <a:prstGeom prst="rect">
            <a:avLst/>
          </a:prstGeom>
          <a:noFill/>
        </p:spPr>
      </p:pic>
      <p:pic>
        <p:nvPicPr>
          <p:cNvPr id="2051" name="Picture 3" descr="C:\Users\Sony\Desktop\75769-Royalty-Free-RF-Clipart-Illustration-Of-A-Stylish-Young-Brunette-Woman-Sitting-On-A-Bean-Bag-And-Listening-To-Music-Through-An-Mp3-Play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28"/>
            <a:ext cx="1857368" cy="1671631"/>
          </a:xfrm>
          <a:prstGeom prst="rect">
            <a:avLst/>
          </a:prstGeom>
          <a:noFill/>
        </p:spPr>
      </p:pic>
      <p:pic>
        <p:nvPicPr>
          <p:cNvPr id="2052" name="Picture 4" descr="C:\Users\Sony\Desktop\Woman_listening_to_mus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714884"/>
            <a:ext cx="1885954" cy="1892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76873" y="1000108"/>
            <a:ext cx="699678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Maybe…</a:t>
            </a:r>
            <a:endParaRPr lang="en-US" sz="6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ctr"/>
            <a:r>
              <a:rPr lang="en-US" sz="6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Something like this?</a:t>
            </a:r>
            <a:endParaRPr lang="en-US" sz="6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075" name="Picture 3" descr="C:\Users\Sony\Desktop\gelaskin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143248"/>
            <a:ext cx="3333760" cy="3389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1538" y="1428736"/>
            <a:ext cx="696799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But.. </a:t>
            </a:r>
          </a:p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What we actually mean</a:t>
            </a:r>
          </a:p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with the word</a:t>
            </a:r>
          </a:p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“feminine” ?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85918" y="1214422"/>
            <a:ext cx="5643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Bright colors…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Sony\Desktop\ipod%20colors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643182"/>
            <a:ext cx="5029200" cy="3776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785794"/>
            <a:ext cx="464347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Small…</a:t>
            </a:r>
            <a:endParaRPr lang="en-US" sz="6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122" name="Picture 2" descr="C:\Users\Sony\Desktop\ipod-shuff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500306"/>
            <a:ext cx="4733924" cy="3550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8794" y="2571744"/>
            <a:ext cx="527259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Of all shapes…</a:t>
            </a:r>
            <a:endParaRPr lang="en-US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148" name="Picture 4" descr="C:\Users\Sony\Desktop\lego_mp3_play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950" y="4143375"/>
            <a:ext cx="4210050" cy="2714625"/>
          </a:xfrm>
          <a:prstGeom prst="rect">
            <a:avLst/>
          </a:prstGeom>
          <a:noFill/>
        </p:spPr>
      </p:pic>
      <p:pic>
        <p:nvPicPr>
          <p:cNvPr id="6149" name="Picture 5" descr="C:\Users\Sony\Desktop\cute-1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0"/>
            <a:ext cx="2667000" cy="2667000"/>
          </a:xfrm>
          <a:prstGeom prst="rect">
            <a:avLst/>
          </a:prstGeom>
          <a:noFill/>
        </p:spPr>
      </p:pic>
      <p:pic>
        <p:nvPicPr>
          <p:cNvPr id="6150" name="Picture 6" descr="C:\Users\Sony\Desktop\mp3players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00397" cy="2500330"/>
          </a:xfrm>
          <a:prstGeom prst="rect">
            <a:avLst/>
          </a:prstGeom>
          <a:noFill/>
        </p:spPr>
      </p:pic>
      <p:pic>
        <p:nvPicPr>
          <p:cNvPr id="6152" name="Picture 8" descr="C:\Users\Sony\Desktop\The-Teddy-Bear-MP3-Play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86190"/>
            <a:ext cx="3357586" cy="2548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7824" y="642918"/>
            <a:ext cx="55256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With </a:t>
            </a:r>
            <a:r>
              <a:rPr lang="en-US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strass</a:t>
            </a:r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C:\Users\Sony\Desktop\shuff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214686"/>
            <a:ext cx="4059282" cy="2714644"/>
          </a:xfrm>
          <a:prstGeom prst="rect">
            <a:avLst/>
          </a:prstGeom>
          <a:noFill/>
        </p:spPr>
      </p:pic>
      <p:pic>
        <p:nvPicPr>
          <p:cNvPr id="4" name="Picture 2" descr="C:\Users\Sony\Desktop\ipod-lr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286124"/>
            <a:ext cx="4000066" cy="2779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29058" y="1071546"/>
            <a:ext cx="46485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Or  jewels…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8195" name="Picture 3" descr="C:\Users\Sony\Desktop\saint-b-cross-mp3-play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357694"/>
            <a:ext cx="4524381" cy="2232811"/>
          </a:xfrm>
          <a:prstGeom prst="rect">
            <a:avLst/>
          </a:prstGeom>
          <a:noFill/>
        </p:spPr>
      </p:pic>
      <p:pic>
        <p:nvPicPr>
          <p:cNvPr id="8196" name="Picture 4" descr="C:\Users\Sony\Desktop\lovers_mp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86058"/>
            <a:ext cx="3476632" cy="3797552"/>
          </a:xfrm>
          <a:prstGeom prst="rect">
            <a:avLst/>
          </a:prstGeom>
          <a:noFill/>
        </p:spPr>
      </p:pic>
      <p:pic>
        <p:nvPicPr>
          <p:cNvPr id="8197" name="Picture 5" descr="C:\Users\Sony\Desktop\musi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57166"/>
            <a:ext cx="2857520" cy="3650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78</Words>
  <Application>Microsoft Office PowerPoint</Application>
  <PresentationFormat>On-screen Show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13</cp:revision>
  <dcterms:created xsi:type="dcterms:W3CDTF">2010-02-23T22:42:37Z</dcterms:created>
  <dcterms:modified xsi:type="dcterms:W3CDTF">2010-02-24T01:31:02Z</dcterms:modified>
</cp:coreProperties>
</file>